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58"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irdlifemalta.org/Content/kids/klabb_huttaf/25/" TargetMode="External"/><Relationship Id="rId2" Type="http://schemas.openxmlformats.org/officeDocument/2006/relationships/hyperlink" Target="http://www.birdlifemalta.org/Content/Naturereserves/Simar/1134/" TargetMode="External"/><Relationship Id="rId1" Type="http://schemas.openxmlformats.org/officeDocument/2006/relationships/slideLayout" Target="../slideLayouts/slideLayout2.xml"/><Relationship Id="rId5" Type="http://schemas.openxmlformats.org/officeDocument/2006/relationships/hyperlink" Target="http://www.birdlifemalta.org/Content/conservation/other_projects/comino/500/" TargetMode="External"/><Relationship Id="rId4" Type="http://schemas.openxmlformats.org/officeDocument/2006/relationships/hyperlink" Target="http://www.birdlifemalta.org/Content/teachers/dinja_wahda/AboutDinjaWahda/105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GB" b="1" dirty="0" smtClean="0"/>
              <a:t>Children’s Marathon Fundraising Walk</a:t>
            </a:r>
            <a:br>
              <a:rPr lang="en-GB" b="1" dirty="0" smtClean="0"/>
            </a:br>
            <a:r>
              <a:rPr lang="en-GB" b="1" dirty="0" smtClean="0"/>
              <a:t>Sunday, 24 March 2013</a:t>
            </a:r>
            <a:br>
              <a:rPr lang="en-GB" b="1" dirty="0" smtClean="0"/>
            </a:br>
            <a:endParaRPr lang="en-GB" dirty="0"/>
          </a:p>
        </p:txBody>
      </p:sp>
      <p:pic>
        <p:nvPicPr>
          <p:cNvPr id="4098" name="Picture 2" descr="Click to close image"/>
          <p:cNvPicPr>
            <a:picLocks noChangeAspect="1" noChangeArrowheads="1"/>
          </p:cNvPicPr>
          <p:nvPr/>
        </p:nvPicPr>
        <p:blipFill>
          <a:blip r:embed="rId2" cstate="print"/>
          <a:srcRect/>
          <a:stretch>
            <a:fillRect/>
          </a:stretch>
        </p:blipFill>
        <p:spPr bwMode="auto">
          <a:xfrm>
            <a:off x="1219200" y="1219200"/>
            <a:ext cx="6553200" cy="4382454"/>
          </a:xfrm>
          <a:prstGeom prst="rect">
            <a:avLst/>
          </a:prstGeom>
          <a:noFill/>
        </p:spPr>
      </p:pic>
      <p:sp>
        <p:nvSpPr>
          <p:cNvPr id="6" name="Rectangle 5"/>
          <p:cNvSpPr/>
          <p:nvPr/>
        </p:nvSpPr>
        <p:spPr>
          <a:xfrm>
            <a:off x="609600" y="5638800"/>
            <a:ext cx="7620000" cy="923330"/>
          </a:xfrm>
          <a:prstGeom prst="rect">
            <a:avLst/>
          </a:prstGeom>
        </p:spPr>
        <p:txBody>
          <a:bodyPr wrap="square">
            <a:spAutoFit/>
          </a:bodyPr>
          <a:lstStyle/>
          <a:p>
            <a:r>
              <a:rPr lang="en-GB" dirty="0" smtClean="0"/>
              <a:t>Children from </a:t>
            </a:r>
            <a:r>
              <a:rPr lang="en-GB" dirty="0" err="1" smtClean="0"/>
              <a:t>Klabb</a:t>
            </a:r>
            <a:r>
              <a:rPr lang="en-GB" dirty="0" smtClean="0"/>
              <a:t> </a:t>
            </a:r>
            <a:r>
              <a:rPr lang="en-GB" dirty="0" err="1" smtClean="0"/>
              <a:t>Ħuttaf</a:t>
            </a:r>
            <a:r>
              <a:rPr lang="en-GB" dirty="0" smtClean="0"/>
              <a:t> and </a:t>
            </a:r>
            <a:r>
              <a:rPr lang="en-GB" dirty="0" err="1" smtClean="0"/>
              <a:t>Dinja</a:t>
            </a:r>
            <a:r>
              <a:rPr lang="en-GB" dirty="0" smtClean="0"/>
              <a:t> </a:t>
            </a:r>
            <a:r>
              <a:rPr lang="en-GB" dirty="0" err="1" smtClean="0"/>
              <a:t>Waħda</a:t>
            </a:r>
            <a:r>
              <a:rPr lang="en-GB" dirty="0" smtClean="0"/>
              <a:t> choosing coloured ‘rings’ to put on </a:t>
            </a:r>
            <a:r>
              <a:rPr lang="en-GB" dirty="0" err="1" smtClean="0"/>
              <a:t>Ħuttaf</a:t>
            </a:r>
            <a:r>
              <a:rPr lang="en-GB" dirty="0" smtClean="0"/>
              <a:t>, the mascot of </a:t>
            </a:r>
            <a:r>
              <a:rPr lang="en-GB" dirty="0" err="1" smtClean="0"/>
              <a:t>Klabb</a:t>
            </a:r>
            <a:r>
              <a:rPr lang="en-GB" dirty="0" smtClean="0"/>
              <a:t> </a:t>
            </a:r>
            <a:r>
              <a:rPr lang="en-GB" dirty="0" err="1" smtClean="0"/>
              <a:t>Ħuttaf</a:t>
            </a:r>
            <a:r>
              <a:rPr lang="en-GB" dirty="0" smtClean="0"/>
              <a:t>, after learning about scientific bird ringing at Is-</a:t>
            </a:r>
            <a:r>
              <a:rPr lang="en-GB" dirty="0" err="1" smtClean="0"/>
              <a:t>Simar</a:t>
            </a:r>
            <a:r>
              <a:rPr lang="en-GB" dirty="0" smtClean="0"/>
              <a:t> Nature Reserve at the end of the fundraising marathon walk for nature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8915400" cy="6553201"/>
          </a:xfrm>
        </p:spPr>
        <p:txBody>
          <a:bodyPr>
            <a:normAutofit fontScale="55000" lnSpcReduction="20000"/>
          </a:bodyPr>
          <a:lstStyle/>
          <a:p>
            <a:endParaRPr lang="en-GB" dirty="0" smtClean="0"/>
          </a:p>
          <a:p>
            <a:endParaRPr lang="en-GB" dirty="0" smtClean="0"/>
          </a:p>
          <a:p>
            <a:pPr>
              <a:buNone/>
            </a:pPr>
            <a:endParaRPr lang="en-GB" dirty="0" smtClean="0"/>
          </a:p>
          <a:p>
            <a:pPr>
              <a:buNone/>
            </a:pPr>
            <a:r>
              <a:rPr lang="en-GB" dirty="0" smtClean="0"/>
              <a:t>   		</a:t>
            </a:r>
            <a:r>
              <a:rPr lang="en-GB" sz="3800" dirty="0" smtClean="0"/>
              <a:t>T</a:t>
            </a:r>
            <a:r>
              <a:rPr lang="en-GB" sz="3800" dirty="0" smtClean="0"/>
              <a:t>oday </a:t>
            </a:r>
            <a:r>
              <a:rPr lang="en-GB" sz="3800" dirty="0" smtClean="0"/>
              <a:t>178 children and adults from Malta walked 10 kilometres through the Maltese countryside to raise money and awareness for nature </a:t>
            </a:r>
            <a:r>
              <a:rPr lang="en-GB" sz="3800" dirty="0" smtClean="0"/>
              <a:t>conservation.</a:t>
            </a:r>
            <a:r>
              <a:rPr lang="en-GB" sz="3800" dirty="0" smtClean="0"/>
              <a:t>  </a:t>
            </a:r>
            <a:r>
              <a:rPr lang="en-GB" sz="3800" dirty="0" smtClean="0"/>
              <a:t>Starting </a:t>
            </a:r>
            <a:r>
              <a:rPr lang="en-GB" sz="3800" dirty="0" smtClean="0"/>
              <a:t>in Rabat, the children walked all the way to </a:t>
            </a:r>
            <a:r>
              <a:rPr lang="en-GB" sz="3800" dirty="0" smtClean="0">
                <a:hlinkClick r:id="rId2" action="ppaction://hlinkfile"/>
              </a:rPr>
              <a:t>Is-</a:t>
            </a:r>
            <a:r>
              <a:rPr lang="en-GB" sz="3800" dirty="0" err="1" smtClean="0">
                <a:hlinkClick r:id="rId2" action="ppaction://hlinkfile"/>
              </a:rPr>
              <a:t>Simar</a:t>
            </a:r>
            <a:r>
              <a:rPr lang="en-GB" sz="3800" dirty="0" smtClean="0">
                <a:hlinkClick r:id="rId2" action="ppaction://hlinkfile"/>
              </a:rPr>
              <a:t> Nature Reserve</a:t>
            </a:r>
            <a:r>
              <a:rPr lang="en-GB" sz="3800" dirty="0" smtClean="0"/>
              <a:t> in </a:t>
            </a:r>
            <a:r>
              <a:rPr lang="en-GB" sz="3800" dirty="0" err="1" smtClean="0"/>
              <a:t>Xemxija</a:t>
            </a:r>
            <a:r>
              <a:rPr lang="en-GB" sz="3800" dirty="0" smtClean="0"/>
              <a:t>, raising a total of €1545 Euros</a:t>
            </a:r>
            <a:r>
              <a:rPr lang="en-GB" sz="3800" dirty="0" smtClean="0"/>
              <a:t>.</a:t>
            </a:r>
          </a:p>
          <a:p>
            <a:pPr>
              <a:buNone/>
            </a:pPr>
            <a:r>
              <a:rPr lang="en-GB" sz="3800" dirty="0" smtClean="0"/>
              <a:t>	</a:t>
            </a:r>
            <a:r>
              <a:rPr lang="en-GB" sz="3800" dirty="0" smtClean="0"/>
              <a:t>	</a:t>
            </a:r>
          </a:p>
          <a:p>
            <a:pPr>
              <a:buNone/>
            </a:pPr>
            <a:r>
              <a:rPr lang="en-GB" sz="3800" dirty="0" smtClean="0"/>
              <a:t>	</a:t>
            </a:r>
            <a:r>
              <a:rPr lang="en-GB" sz="3800" dirty="0" smtClean="0"/>
              <a:t>	The </a:t>
            </a:r>
            <a:r>
              <a:rPr lang="en-GB" sz="3800" dirty="0" smtClean="0"/>
              <a:t>‘Walk for nature’ is an annual event organized by </a:t>
            </a:r>
            <a:r>
              <a:rPr lang="en-GB" sz="3800" i="1" dirty="0" err="1" smtClean="0">
                <a:hlinkClick r:id="rId3" action="ppaction://hlinkfile"/>
              </a:rPr>
              <a:t>Klabb</a:t>
            </a:r>
            <a:r>
              <a:rPr lang="en-GB" sz="3800" i="1" dirty="0" smtClean="0">
                <a:hlinkClick r:id="rId3" action="ppaction://hlinkfile"/>
              </a:rPr>
              <a:t> </a:t>
            </a:r>
            <a:r>
              <a:rPr lang="en-GB" sz="3800" i="1" dirty="0" err="1" smtClean="0">
                <a:hlinkClick r:id="rId3" action="ppaction://hlinkfile"/>
              </a:rPr>
              <a:t>Ħuttaf</a:t>
            </a:r>
            <a:r>
              <a:rPr lang="en-GB" sz="3800" dirty="0" smtClean="0"/>
              <a:t>, </a:t>
            </a:r>
            <a:r>
              <a:rPr lang="en-GB" sz="3800" dirty="0" err="1" smtClean="0"/>
              <a:t>BirdLife</a:t>
            </a:r>
            <a:r>
              <a:rPr lang="en-GB" sz="3800" dirty="0" smtClean="0"/>
              <a:t> Malta’s nature club for young people, and is one of the activities for school children participating in </a:t>
            </a:r>
            <a:r>
              <a:rPr lang="en-GB" sz="3800" dirty="0" err="1" smtClean="0"/>
              <a:t>BirdLife’s</a:t>
            </a:r>
            <a:r>
              <a:rPr lang="en-GB" sz="3800" dirty="0" smtClean="0"/>
              <a:t> </a:t>
            </a:r>
            <a:r>
              <a:rPr lang="en-GB" sz="3800" i="1" dirty="0" err="1" smtClean="0">
                <a:hlinkClick r:id="rId4" action="ppaction://hlinkfile"/>
              </a:rPr>
              <a:t>Dinja</a:t>
            </a:r>
            <a:r>
              <a:rPr lang="en-GB" sz="3800" i="1" dirty="0" smtClean="0">
                <a:hlinkClick r:id="rId4" action="ppaction://hlinkfile"/>
              </a:rPr>
              <a:t> </a:t>
            </a:r>
            <a:r>
              <a:rPr lang="en-GB" sz="3800" i="1" dirty="0" err="1" smtClean="0">
                <a:hlinkClick r:id="rId4" action="ppaction://hlinkfile"/>
              </a:rPr>
              <a:t>Waħda</a:t>
            </a:r>
            <a:r>
              <a:rPr lang="en-GB" sz="3800" dirty="0" smtClean="0"/>
              <a:t> environmental education programme for primary schools run by Birdlife and Bank of Valletta. Bank of Valetta staff joined the children on the walk.</a:t>
            </a:r>
          </a:p>
          <a:p>
            <a:pPr>
              <a:buNone/>
            </a:pPr>
            <a:r>
              <a:rPr lang="en-GB" sz="3800" dirty="0" smtClean="0"/>
              <a:t>		</a:t>
            </a:r>
          </a:p>
          <a:p>
            <a:pPr>
              <a:buNone/>
            </a:pPr>
            <a:r>
              <a:rPr lang="en-GB" sz="3800" dirty="0" smtClean="0"/>
              <a:t>	</a:t>
            </a:r>
            <a:r>
              <a:rPr lang="en-GB" sz="3800" dirty="0" smtClean="0"/>
              <a:t>	</a:t>
            </a:r>
            <a:r>
              <a:rPr lang="en-GB" sz="3800" dirty="0" smtClean="0"/>
              <a:t>This </a:t>
            </a:r>
            <a:r>
              <a:rPr lang="en-GB" sz="3800" dirty="0" smtClean="0"/>
              <a:t>year the money raised will be used to pay for solar panels to power lights at the </a:t>
            </a:r>
            <a:r>
              <a:rPr lang="en-GB" sz="3800" dirty="0" smtClean="0">
                <a:hlinkClick r:id="rId5" action="ppaction://hlinkfile"/>
              </a:rPr>
              <a:t>Comino Bird Ringing Station</a:t>
            </a:r>
            <a:r>
              <a:rPr lang="en-GB" sz="3800" dirty="0" smtClean="0"/>
              <a:t>, </a:t>
            </a:r>
            <a:r>
              <a:rPr lang="en-GB" sz="3800" dirty="0" err="1" smtClean="0"/>
              <a:t>BirdLife</a:t>
            </a:r>
            <a:r>
              <a:rPr lang="en-GB" sz="3800" dirty="0" smtClean="0"/>
              <a:t> Malta’s centre for scientific ringing studies on the island Bird Sanctuary and Nature Reserve of Comino, where </a:t>
            </a:r>
            <a:r>
              <a:rPr lang="en-GB" sz="3800" dirty="0" err="1" smtClean="0"/>
              <a:t>BirdLife</a:t>
            </a:r>
            <a:r>
              <a:rPr lang="en-GB" sz="3800" dirty="0" smtClean="0"/>
              <a:t> carries out regular scientific ringing of migrating birds as they pass through the Maltese Islands on their journey between Africa and Europe every spring and autumn.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6477000"/>
          </a:xfrm>
        </p:spPr>
        <p:txBody>
          <a:bodyPr>
            <a:normAutofit fontScale="77500" lnSpcReduction="20000"/>
          </a:bodyPr>
          <a:lstStyle/>
          <a:p>
            <a:pPr>
              <a:buNone/>
            </a:pPr>
            <a:r>
              <a:rPr lang="en-GB" dirty="0" smtClean="0"/>
              <a:t>		After </a:t>
            </a:r>
            <a:r>
              <a:rPr lang="en-GB" dirty="0" smtClean="0"/>
              <a:t>arriving at </a:t>
            </a:r>
            <a:r>
              <a:rPr lang="en-GB" dirty="0" err="1" smtClean="0"/>
              <a:t>Xemxija</a:t>
            </a:r>
            <a:r>
              <a:rPr lang="en-GB" dirty="0" smtClean="0"/>
              <a:t> the children took part in a demonstration of scientific bird ringing in front of the Nature Reserve: A lucky few were invited </a:t>
            </a:r>
            <a:r>
              <a:rPr lang="en-GB" dirty="0" smtClean="0"/>
              <a:t>to practise </a:t>
            </a:r>
            <a:r>
              <a:rPr lang="en-GB" dirty="0" smtClean="0"/>
              <a:t>their ringing skills on </a:t>
            </a:r>
            <a:r>
              <a:rPr lang="en-GB" i="1" dirty="0" err="1" smtClean="0"/>
              <a:t>Ħuttafa</a:t>
            </a:r>
            <a:r>
              <a:rPr lang="en-GB" dirty="0" smtClean="0"/>
              <a:t>, the human-sized European Barn Swallow mascot of </a:t>
            </a:r>
            <a:r>
              <a:rPr lang="en-GB" i="1" dirty="0" err="1" smtClean="0"/>
              <a:t>Klabb</a:t>
            </a:r>
            <a:r>
              <a:rPr lang="en-GB" i="1" dirty="0" smtClean="0"/>
              <a:t> </a:t>
            </a:r>
            <a:r>
              <a:rPr lang="en-GB" i="1" dirty="0" err="1" smtClean="0"/>
              <a:t>Ħuttaf</a:t>
            </a:r>
            <a:r>
              <a:rPr lang="en-GB" dirty="0" smtClean="0"/>
              <a:t>. Furnished with coloured cardboard ‘rings’ of different sizes, the children had to fit the correct sized ring to the leg of the very patient ‘bird’.</a:t>
            </a:r>
          </a:p>
          <a:p>
            <a:pPr>
              <a:buNone/>
            </a:pPr>
            <a:r>
              <a:rPr lang="en-GB" dirty="0" smtClean="0"/>
              <a:t>		Scientific </a:t>
            </a:r>
            <a:r>
              <a:rPr lang="en-GB" dirty="0" smtClean="0"/>
              <a:t>bird ringing is practised by extensively trained and licensed bird ringers and the scheme in Malta is administered by </a:t>
            </a:r>
            <a:r>
              <a:rPr lang="en-GB" dirty="0" err="1" smtClean="0"/>
              <a:t>BirdLife</a:t>
            </a:r>
            <a:r>
              <a:rPr lang="en-GB" dirty="0" smtClean="0"/>
              <a:t> Malta, which is a member of EURING, the European ringing scheme. Bird ringing studies provide valuable information about bird behaviour and migratory movements and help to inform conservation efforts.</a:t>
            </a:r>
          </a:p>
          <a:p>
            <a:pPr>
              <a:buNone/>
            </a:pPr>
            <a:r>
              <a:rPr lang="en-GB" dirty="0" smtClean="0"/>
              <a:t>		More </a:t>
            </a:r>
            <a:r>
              <a:rPr lang="en-GB" dirty="0" smtClean="0"/>
              <a:t>than 400 bird species have been recorded in the Maltese Islands, which are connected by bird migration to at least 36 European and 12 African countries. Amongst the birds that commonly migrate through Malta are the European Barn Swallow and the Marsh Harrier, both of which were spotted by eagle-eyed birders during the morning walk.</a:t>
            </a:r>
          </a:p>
          <a:p>
            <a:pPr>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437"/>
            <a:ext cx="8458200" cy="6659563"/>
          </a:xfrm>
        </p:spPr>
        <p:txBody>
          <a:bodyPr>
            <a:normAutofit fontScale="85000" lnSpcReduction="10000"/>
          </a:bodyPr>
          <a:lstStyle/>
          <a:p>
            <a:pPr>
              <a:buNone/>
            </a:pPr>
            <a:r>
              <a:rPr lang="en-GB" dirty="0" smtClean="0"/>
              <a:t>		While </a:t>
            </a:r>
            <a:r>
              <a:rPr lang="en-GB" dirty="0" smtClean="0"/>
              <a:t>the children practised ringing on the giant </a:t>
            </a:r>
            <a:r>
              <a:rPr lang="en-GB" i="1" dirty="0" err="1" smtClean="0"/>
              <a:t>Ħuttafa</a:t>
            </a:r>
            <a:r>
              <a:rPr lang="en-GB" dirty="0" smtClean="0"/>
              <a:t>, inside the reserve real live Barn Swallows were giving an aerial display as they chased after insects flying above the lake.</a:t>
            </a:r>
          </a:p>
          <a:p>
            <a:pPr>
              <a:buNone/>
            </a:pPr>
            <a:r>
              <a:rPr lang="en-GB" dirty="0" smtClean="0"/>
              <a:t>		Desiree </a:t>
            </a:r>
            <a:r>
              <a:rPr lang="en-GB" dirty="0" err="1" smtClean="0"/>
              <a:t>Falzon</a:t>
            </a:r>
            <a:r>
              <a:rPr lang="en-GB" dirty="0" smtClean="0"/>
              <a:t> , </a:t>
            </a:r>
            <a:r>
              <a:rPr lang="en-GB" dirty="0" err="1" smtClean="0"/>
              <a:t>BirdLife</a:t>
            </a:r>
            <a:r>
              <a:rPr lang="en-GB" dirty="0" smtClean="0"/>
              <a:t> Malta’s Trustee said, “It’s been a very special day for everyone. The children have enjoyed sharing their appreciation of nature with their parents and have learned first hand the value of scientific bird ringing for teaching us about birds and helping us to protect wild bird populations.”</a:t>
            </a:r>
          </a:p>
          <a:p>
            <a:pPr>
              <a:buNone/>
            </a:pPr>
            <a:r>
              <a:rPr lang="en-GB" i="1" dirty="0" smtClean="0"/>
              <a:t>		</a:t>
            </a:r>
            <a:r>
              <a:rPr lang="en-GB" i="1" dirty="0" err="1" smtClean="0"/>
              <a:t>Dinja</a:t>
            </a:r>
            <a:r>
              <a:rPr lang="en-GB" i="1" dirty="0" smtClean="0"/>
              <a:t> </a:t>
            </a:r>
            <a:r>
              <a:rPr lang="en-GB" i="1" dirty="0" err="1" smtClean="0"/>
              <a:t>Waħda</a:t>
            </a:r>
            <a:r>
              <a:rPr lang="en-GB" i="1" dirty="0" smtClean="0"/>
              <a:t> is </a:t>
            </a:r>
            <a:r>
              <a:rPr lang="en-GB" i="1" dirty="0" err="1" smtClean="0"/>
              <a:t>BirdLife</a:t>
            </a:r>
            <a:r>
              <a:rPr lang="en-GB" i="1" dirty="0" smtClean="0"/>
              <a:t> Malta’s and Bank of Valletta’s environmental education programme for primary schools, carried out in collaboration with the Directorate for Quality Standards in Education (DQSE) and with the support of Malta International Airport. The Marathon Walk was carried out with the support of the European Commission Representation in Malta.</a:t>
            </a:r>
            <a:endParaRPr lang="en-GB" dirty="0" smtClean="0"/>
          </a:p>
          <a:p>
            <a:pPr>
              <a:buNone/>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981200"/>
          </a:xfrm>
        </p:spPr>
        <p:txBody>
          <a:bodyPr/>
          <a:lstStyle/>
          <a:p>
            <a:pPr>
              <a:buNone/>
            </a:pPr>
            <a:r>
              <a:rPr lang="en-GB" dirty="0" smtClean="0"/>
              <a:t>http://www.birdlifemalta.org/view.aspx?id=393</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Owner\Desktop\Dinja wahda\Birdlife marathon walk 2013 pic1.jpg"/>
          <p:cNvPicPr>
            <a:picLocks noChangeAspect="1" noChangeArrowheads="1"/>
          </p:cNvPicPr>
          <p:nvPr/>
        </p:nvPicPr>
        <p:blipFill>
          <a:blip r:embed="rId2" cstate="print"/>
          <a:srcRect l="19924" t="4269" r="8208" b="1804"/>
          <a:stretch>
            <a:fillRect/>
          </a:stretch>
        </p:blipFill>
        <p:spPr bwMode="auto">
          <a:xfrm>
            <a:off x="838200" y="76200"/>
            <a:ext cx="7696200" cy="6705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Owner\Desktop\Dinja wahda\Birdlife marathon walk 2013 pic3.jpg"/>
          <p:cNvPicPr>
            <a:picLocks noChangeAspect="1" noChangeArrowheads="1"/>
          </p:cNvPicPr>
          <p:nvPr/>
        </p:nvPicPr>
        <p:blipFill>
          <a:blip r:embed="rId2" cstate="print"/>
          <a:srcRect/>
          <a:stretch>
            <a:fillRect/>
          </a:stretch>
        </p:blipFill>
        <p:spPr bwMode="auto">
          <a:xfrm>
            <a:off x="152400" y="457200"/>
            <a:ext cx="8839200" cy="5892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51</Words>
  <Application>Microsoft Office PowerPoint</Application>
  <PresentationFormat>On-screen Show (4:3)</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Children’s Marathon Fundraising Walk Sunday, 24 March 2013 </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Sacredheartjr</dc:creator>
  <cp:lastModifiedBy>Owner</cp:lastModifiedBy>
  <cp:revision>2</cp:revision>
  <dcterms:created xsi:type="dcterms:W3CDTF">2006-08-16T00:00:00Z</dcterms:created>
  <dcterms:modified xsi:type="dcterms:W3CDTF">2013-04-18T21:54:05Z</dcterms:modified>
</cp:coreProperties>
</file>