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7" r:id="rId2"/>
    <p:sldId id="273" r:id="rId3"/>
    <p:sldId id="382" r:id="rId4"/>
    <p:sldId id="383" r:id="rId5"/>
    <p:sldId id="366" r:id="rId6"/>
    <p:sldId id="262" r:id="rId7"/>
    <p:sldId id="365" r:id="rId8"/>
    <p:sldId id="367" r:id="rId9"/>
    <p:sldId id="368" r:id="rId10"/>
    <p:sldId id="376" r:id="rId11"/>
    <p:sldId id="270" r:id="rId12"/>
    <p:sldId id="378" r:id="rId13"/>
    <p:sldId id="379" r:id="rId14"/>
    <p:sldId id="380" r:id="rId15"/>
    <p:sldId id="381" r:id="rId16"/>
    <p:sldId id="362" r:id="rId17"/>
    <p:sldId id="269" r:id="rId18"/>
    <p:sldId id="271" r:id="rId19"/>
    <p:sldId id="283" r:id="rId20"/>
    <p:sldId id="290" r:id="rId21"/>
    <p:sldId id="315" r:id="rId22"/>
    <p:sldId id="317" r:id="rId23"/>
    <p:sldId id="313" r:id="rId24"/>
    <p:sldId id="318" r:id="rId25"/>
    <p:sldId id="327" r:id="rId26"/>
    <p:sldId id="320" r:id="rId27"/>
    <p:sldId id="330" r:id="rId28"/>
    <p:sldId id="329" r:id="rId29"/>
    <p:sldId id="331" r:id="rId30"/>
    <p:sldId id="360" r:id="rId31"/>
    <p:sldId id="333" r:id="rId32"/>
    <p:sldId id="332" r:id="rId33"/>
    <p:sldId id="361" r:id="rId34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24" autoAdjust="0"/>
  </p:normalViewPr>
  <p:slideViewPr>
    <p:cSldViewPr>
      <p:cViewPr>
        <p:scale>
          <a:sx n="70" d="100"/>
          <a:sy n="70" d="100"/>
        </p:scale>
        <p:origin x="-7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F4D0F2CA-3E04-4589-BE51-49A86B62519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C5E5315F-3C87-498E-9468-2E4039D0431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1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315F-3C87-498E-9468-2E4039D0431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40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315F-3C87-498E-9468-2E4039D0431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315F-3C87-498E-9468-2E4039D0431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315F-3C87-498E-9468-2E4039D0431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1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0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2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9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04F35-3DC7-4823-8261-D0B2BD6CE3B5}" type="datetimeFigureOut">
              <a:rPr lang="en-GB" smtClean="0"/>
              <a:pPr/>
              <a:t>30/04/2013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80C6A-CDAA-4D29-851F-2F7FF131AE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129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65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250"/>
                    </a14:imgEffect>
                    <a14:imgEffect>
                      <a14:saturation sat="2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38661"/>
            <a:ext cx="101784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39816" y="1266974"/>
            <a:ext cx="332467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Convent of the Sacred Heart School Foundation </a:t>
            </a:r>
          </a:p>
          <a:p>
            <a:pPr algn="ctr" eaLnBrk="1" hangingPunct="1"/>
            <a:r>
              <a:rPr lang="en-GB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Junior School</a:t>
            </a:r>
            <a:endParaRPr lang="en-US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2" y="232671"/>
            <a:ext cx="4891980" cy="63867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8400" y="4725144"/>
            <a:ext cx="3372072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Malta</a:t>
            </a:r>
            <a:endParaRPr lang="en-GB" sz="4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5 - The Prayer (feat. Celine Dion)(1)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7352" y="28164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9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field day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1" y="836712"/>
            <a:ext cx="4575625" cy="43938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USER\Desktop\field da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254">
            <a:off x="2833697" y="2343048"/>
            <a:ext cx="3764639" cy="42484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esktop\field day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256584" cy="33843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5731"/>
            <a:ext cx="4995846" cy="4248472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9727"/>
            <a:ext cx="4788024" cy="4284476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88" y="687535"/>
            <a:ext cx="5721420" cy="4268716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080000" lon="180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51795"/>
            <a:ext cx="6858000" cy="423338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36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7784" y="4996333"/>
            <a:ext cx="4032448" cy="13849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perspectiveRelaxedModerately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We are sharing our work     with other schools in Scotland and Ireland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0" y="5877272"/>
            <a:ext cx="1427044" cy="7920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9594"/>
            <a:ext cx="1165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Lifelong</a:t>
            </a:r>
          </a:p>
          <a:p>
            <a:r>
              <a:rPr lang="en-GB" sz="1600" dirty="0" smtClean="0"/>
              <a:t>Learning</a:t>
            </a:r>
          </a:p>
          <a:p>
            <a:r>
              <a:rPr lang="en-GB" sz="1600" dirty="0" smtClean="0"/>
              <a:t>Programme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271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ne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54726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5720805"/>
            <a:ext cx="6192688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Students put up a board to show the</a:t>
            </a:r>
          </a:p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NETWORK OF SCHOOLS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0" y="5877272"/>
            <a:ext cx="1427044" cy="7920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9594"/>
            <a:ext cx="1165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Lifelong</a:t>
            </a:r>
          </a:p>
          <a:p>
            <a:r>
              <a:rPr lang="en-GB" sz="1600" dirty="0" smtClean="0"/>
              <a:t>Learning</a:t>
            </a:r>
          </a:p>
          <a:p>
            <a:r>
              <a:rPr lang="en-GB" sz="1600" dirty="0" smtClean="0"/>
              <a:t>Programme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611560" y="169476"/>
            <a:ext cx="7632848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Year 6 students researched about COMENIUS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What is Comenius and how it wor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4752528" cy="511256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Comenius Mea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37" y="908720"/>
            <a:ext cx="5007569" cy="505210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0" y="5877272"/>
            <a:ext cx="1427044" cy="7920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9594"/>
            <a:ext cx="1165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Lifelong</a:t>
            </a:r>
          </a:p>
          <a:p>
            <a:r>
              <a:rPr lang="en-GB" sz="1600" dirty="0" smtClean="0"/>
              <a:t>Learning</a:t>
            </a:r>
          </a:p>
          <a:p>
            <a:r>
              <a:rPr lang="en-GB" sz="1600" dirty="0" smtClean="0"/>
              <a:t>Programme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107504" y="0"/>
            <a:ext cx="8928992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Year 5 students researched information about the Schools participating in the Project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sacred heart Rosc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16" y="1340768"/>
            <a:ext cx="4913932" cy="42418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sacred heat mal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5148064" cy="42418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0" y="5877272"/>
            <a:ext cx="1427044" cy="7920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879594"/>
            <a:ext cx="1165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Lifelong</a:t>
            </a:r>
          </a:p>
          <a:p>
            <a:r>
              <a:rPr lang="en-GB" sz="1600" dirty="0" smtClean="0"/>
              <a:t>Learning</a:t>
            </a:r>
          </a:p>
          <a:p>
            <a:r>
              <a:rPr lang="en-GB" sz="1600" dirty="0" smtClean="0"/>
              <a:t>Programme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395536" y="116632"/>
            <a:ext cx="8215470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Year 4 students wrote about typical Music, Food and Costumes of the 5 participating countries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USER\Desktop\costum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f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" y="1268760"/>
            <a:ext cx="862172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foo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9" y="1268760"/>
            <a:ext cx="866603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mus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music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6" y="1268760"/>
            <a:ext cx="8654732" cy="44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costumes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4" y="1268760"/>
            <a:ext cx="8678134" cy="44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USER\Desktop\costum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6" y="1295305"/>
            <a:ext cx="8697002" cy="44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Desktop\costumes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6" y="1295305"/>
            <a:ext cx="8697002" cy="44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20595471">
            <a:off x="94962" y="3231052"/>
            <a:ext cx="8928992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All research is being exhibited at school  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-116235"/>
            <a:ext cx="8280920" cy="13849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perspectiveRelaxedModerately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Students is Year 4 have started using TWIN SPACE to communicate with each other and other children from Scotland and Ireland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7522"/>
            <a:ext cx="8712968" cy="527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6966643" cy="507633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sp3d prstMaterial="matte"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056784" cy="5220345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6840760" cy="5112568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2736"/>
            <a:ext cx="6912768" cy="5341615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4541" y="159023"/>
            <a:ext cx="5557619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We took part in Environmental Projects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backup\2012-2013\LOGOS\sDINJA WAĦDA SILVER AWARD c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" y="4924728"/>
            <a:ext cx="1125388" cy="15445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\Desktop\pic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118">
            <a:off x="358813" y="605455"/>
            <a:ext cx="5311070" cy="33521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pic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284">
            <a:off x="3974098" y="1318398"/>
            <a:ext cx="4822727" cy="52380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832" y="4581128"/>
            <a:ext cx="3079039" cy="15696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We took part in the Piggy Bank Campaign collecting </a:t>
            </a:r>
            <a:r>
              <a:rPr lang="mt-MT" sz="2400" b="1" dirty="0" smtClean="0">
                <a:latin typeface="Times New Roman" pitchFamily="18" charset="0"/>
                <a:cs typeface="Times New Roman" pitchFamily="18" charset="0"/>
              </a:rPr>
              <a:t>€1055.74c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4128" y="231106"/>
            <a:ext cx="3079039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Every month we helped people in need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0"/>
            <a:ext cx="9144000" cy="685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013">
            <a:off x="1474163" y="566659"/>
            <a:ext cx="7181239" cy="46646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832">
            <a:off x="102366" y="2350174"/>
            <a:ext cx="4541602" cy="32526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28442"/>
            <a:ext cx="4143375" cy="302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30466" y="253281"/>
            <a:ext cx="3960441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We collected food for Kenya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43408"/>
            <a:ext cx="7985581" cy="7056784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 fov="2100000">
              <a:rot lat="19200000" lon="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79929"/>
            <a:ext cx="8496944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3200" b="1" dirty="0" smtClean="0">
                <a:latin typeface="Times New Roman" pitchFamily="18" charset="0"/>
                <a:cs typeface="Times New Roman" pitchFamily="18" charset="0"/>
              </a:rPr>
              <a:t>This year we are living the Goal of Community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807">
            <a:off x="-60490" y="534388"/>
            <a:ext cx="4487405" cy="2950879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pi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8458"/>
            <a:ext cx="4023701" cy="617090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pic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161"/>
            <a:ext cx="4581147" cy="3417964"/>
          </a:xfrm>
          <a:prstGeom prst="rect">
            <a:avLst/>
          </a:prstGeom>
          <a:noFill/>
          <a:scene3d>
            <a:camera prst="isometricLeftDown">
              <a:rot lat="2100000" lon="18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51919" y="87015"/>
            <a:ext cx="4896545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We collected money to plant trees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9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97" y="1142747"/>
            <a:ext cx="8153400" cy="538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3"/>
          <p:cNvSpPr/>
          <p:nvPr/>
        </p:nvSpPr>
        <p:spPr>
          <a:xfrm>
            <a:off x="251520" y="116632"/>
            <a:ext cx="8640960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mt-MT" sz="2800" b="1" dirty="0" smtClean="0">
                <a:latin typeface="Times New Roman" pitchFamily="18" charset="0"/>
                <a:cs typeface="Times New Roman" pitchFamily="18" charset="0"/>
              </a:rPr>
              <a:t>xtra Curricular Activities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with Parents and </a:t>
            </a:r>
          </a:p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other Volunteers</a:t>
            </a:r>
            <a:r>
              <a:rPr lang="mt-MT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88763"/>
            <a:ext cx="5530650" cy="490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3145">
            <a:off x="107798" y="1397133"/>
            <a:ext cx="3433756" cy="50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RightUp">
              <a:rot lat="2400000" lon="18899998" rev="0"/>
            </a:camera>
            <a:lightRig rig="threePt" dir="t"/>
          </a:scene3d>
          <a:sp3d>
            <a:bevelT/>
          </a:sp3d>
        </p:spPr>
      </p:pic>
      <p:sp>
        <p:nvSpPr>
          <p:cNvPr id="7" name="Rectangle 6"/>
          <p:cNvSpPr/>
          <p:nvPr/>
        </p:nvSpPr>
        <p:spPr>
          <a:xfrm>
            <a:off x="899593" y="260649"/>
            <a:ext cx="7128792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…… our first C</a:t>
            </a:r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4000" b="1" dirty="0" err="1" smtClean="0">
                <a:latin typeface="Times New Roman" pitchFamily="18" charset="0"/>
                <a:cs typeface="Times New Roman" pitchFamily="18" charset="0"/>
              </a:rPr>
              <a:t>ochet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 stitches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233">
            <a:off x="5724443" y="1435502"/>
            <a:ext cx="3588691" cy="4809973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30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76672"/>
            <a:ext cx="441121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"/>
            <a:ext cx="3712684" cy="497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/>
          <p:nvPr/>
        </p:nvSpPr>
        <p:spPr>
          <a:xfrm>
            <a:off x="5148064" y="5594572"/>
            <a:ext cx="3168352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Gardening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76672"/>
            <a:ext cx="5519253" cy="365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>
              <a:rot lat="1080000" lon="2400000" rev="0"/>
            </a:camera>
            <a:lightRig rig="threePt" dir="t"/>
          </a:scene3d>
          <a:sp3d>
            <a:bevelT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9022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19" y="2996952"/>
            <a:ext cx="5835258" cy="4353650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99791" y="3424784"/>
            <a:ext cx="4127779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Cooking 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Fun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8176">
            <a:off x="5502222" y="2028074"/>
            <a:ext cx="3032338" cy="434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62141">
            <a:off x="389196" y="1591516"/>
            <a:ext cx="5301701" cy="483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5"/>
          <p:cNvSpPr/>
          <p:nvPr/>
        </p:nvSpPr>
        <p:spPr>
          <a:xfrm>
            <a:off x="445730" y="404664"/>
            <a:ext cx="7870686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....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Calligraphy and Spoken English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09" y="476672"/>
            <a:ext cx="6368927" cy="4444421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18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81" y="980728"/>
            <a:ext cx="6307603" cy="4809754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0" y="1550961"/>
            <a:ext cx="6570722" cy="4902375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332656"/>
            <a:ext cx="2324297" cy="7694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RightUp">
              <a:rot lat="2100000" lon="20400000" rev="0"/>
            </a:camera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400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GB" sz="4400" b="1" dirty="0" smtClean="0">
                <a:latin typeface="Times New Roman" pitchFamily="18" charset="0"/>
                <a:cs typeface="Times New Roman" pitchFamily="18" charset="0"/>
              </a:rPr>
              <a:t>Crafts</a:t>
            </a:r>
            <a:endParaRPr lang="en-GB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5397624" cy="3963880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080000" lon="192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6862"/>
            <a:ext cx="5349804" cy="393369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24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292" y="5695937"/>
            <a:ext cx="3600400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....Dinja Waħda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56990"/>
            <a:ext cx="5091243" cy="3924138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36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:\backup\2012-2013\LOGOS\sDINJA WAĦDA SILVER AWARD c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4" y="5013176"/>
            <a:ext cx="1278458" cy="175466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7" y="836712"/>
            <a:ext cx="6045097" cy="4012860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080000" lon="180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9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2" y="3718694"/>
            <a:ext cx="5129738" cy="30558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2247">
            <a:off x="431877" y="715795"/>
            <a:ext cx="4393080" cy="283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/>
          <p:nvPr/>
        </p:nvSpPr>
        <p:spPr>
          <a:xfrm>
            <a:off x="5600490" y="5373216"/>
            <a:ext cx="3291990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Cross-Stitch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19" y="328007"/>
            <a:ext cx="3662383" cy="49087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3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8712">
            <a:off x="2979066" y="524296"/>
            <a:ext cx="572366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2717">
            <a:off x="386579" y="1584516"/>
            <a:ext cx="411294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/>
          <p:nvPr/>
        </p:nvSpPr>
        <p:spPr>
          <a:xfrm>
            <a:off x="2627784" y="5667345"/>
            <a:ext cx="5112569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......and B</a:t>
            </a:r>
            <a:r>
              <a:rPr lang="en-GB" sz="4000" b="1" dirty="0" err="1" smtClean="0">
                <a:latin typeface="Times New Roman" pitchFamily="18" charset="0"/>
                <a:cs typeface="Times New Roman" pitchFamily="18" charset="0"/>
              </a:rPr>
              <a:t>oard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 Games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8616" y="1033573"/>
            <a:ext cx="63119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>
              <a:rot lat="1080000" lon="3000000" rev="0"/>
            </a:camera>
            <a:lightRig rig="threePt" dir="t"/>
          </a:scene3d>
          <a:sp3d>
            <a:bevelT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80" y="1030751"/>
            <a:ext cx="6452173" cy="517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65" y="1825660"/>
            <a:ext cx="7464599" cy="4257154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6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97468"/>
            <a:ext cx="7560840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We lived the Goal of Community together….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711" y="2041684"/>
            <a:ext cx="65532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44287"/>
            <a:ext cx="6822161" cy="4313713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080000" lon="21594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5996" y="6180325"/>
            <a:ext cx="3155988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…… in Assemblies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16632"/>
            <a:ext cx="7720336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We took part in Art Competitions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" y="908720"/>
            <a:ext cx="4349331" cy="5799108"/>
          </a:xfrm>
          <a:prstGeom prst="rect">
            <a:avLst/>
          </a:prstGeom>
          <a:noFill/>
          <a:ln>
            <a:noFill/>
          </a:ln>
          <a:effectLst/>
          <a:scene3d>
            <a:camera prst="isometricRightUp">
              <a:rot lat="2100000" lon="198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196752"/>
            <a:ext cx="4824536" cy="5100941"/>
          </a:xfrm>
          <a:prstGeom prst="rect">
            <a:avLst/>
          </a:prstGeom>
          <a:noFill/>
          <a:ln>
            <a:noFill/>
          </a:ln>
          <a:effectLst/>
          <a:scene3d>
            <a:camera prst="isometricRightUp">
              <a:rot lat="2100000" lon="198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71" y="1196752"/>
            <a:ext cx="6234533" cy="5088565"/>
          </a:xfrm>
          <a:prstGeom prst="rect">
            <a:avLst/>
          </a:prstGeom>
          <a:noFill/>
          <a:ln>
            <a:noFill/>
          </a:ln>
          <a:effectLst/>
          <a:scene3d>
            <a:camera prst="isometricRightUp">
              <a:rot lat="2100000" lon="198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83" y="260648"/>
            <a:ext cx="8951494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visit by the National Football Teams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hoto courtesy of Dominic Aquil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2" y="986628"/>
            <a:ext cx="8378192" cy="55387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mfa.com.mt/dynimage/gallerylarge/3402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2" y="968534"/>
            <a:ext cx="8378192" cy="55568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0272" y="968534"/>
            <a:ext cx="8378192" cy="5556810"/>
            <a:chOff x="57018" y="1160570"/>
            <a:chExt cx="9010554" cy="3352684"/>
          </a:xfrm>
        </p:grpSpPr>
        <p:pic>
          <p:nvPicPr>
            <p:cNvPr id="9" name="Picture 2" descr="http://www.mfa.com.mt/dynimage/gallerylarge/3399/ima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8" y="1160570"/>
              <a:ext cx="4536504" cy="335268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mfa.com.mt/dynimage/gallerylarge/3398/ima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382" y="1175684"/>
              <a:ext cx="5014190" cy="333757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06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33456"/>
            <a:ext cx="4464496" cy="4658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51" y="1394638"/>
            <a:ext cx="4562397" cy="4914682"/>
          </a:xfrm>
          <a:prstGeom prst="rect">
            <a:avLst/>
          </a:prstGeom>
          <a:noFill/>
          <a:ln>
            <a:noFill/>
          </a:ln>
          <a:effectLst/>
          <a:scene3d>
            <a:camera prst="isometricOffAxis1Left">
              <a:rot lat="1080000" lon="24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112787"/>
            <a:ext cx="7560840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Our effort 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mt-MT" sz="4000" b="1" dirty="0" smtClean="0">
                <a:latin typeface="Times New Roman" pitchFamily="18" charset="0"/>
                <a:cs typeface="Times New Roman" pitchFamily="18" charset="0"/>
              </a:rPr>
              <a:t>ways rewarded 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23" y="1033456"/>
            <a:ext cx="4392488" cy="46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04564" y="1340768"/>
            <a:ext cx="4500500" cy="49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Left">
              <a:rot lat="1080000" lon="2400000" rev="0"/>
            </a:camera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147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128826"/>
            <a:ext cx="439248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We love our school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28826"/>
            <a:ext cx="8856984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Times New Roman" pitchFamily="18" charset="0"/>
                <a:cs typeface="Times New Roman" pitchFamily="18" charset="0"/>
              </a:rPr>
              <a:t>We are a COMMUNITY</a:t>
            </a:r>
            <a:endParaRPr lang="en-GB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4636"/>
            <a:ext cx="7848872" cy="5676652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>
              <a:rot lat="19800000" lon="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50"/>
                    </a14:imgEffect>
                    <a14:imgEffect>
                      <a14:saturation sat="2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44451"/>
            <a:ext cx="576064" cy="69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600" y="6165304"/>
            <a:ext cx="777686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Convent of the Sacred Heart School </a:t>
            </a:r>
            <a:r>
              <a:rPr lang="en-GB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Foundation </a:t>
            </a:r>
            <a:r>
              <a:rPr lang="en-GB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Junior School Malta</a:t>
            </a:r>
            <a:endParaRPr lang="en-US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1602" cy="65045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039"/>
            <a:ext cx="8641602" cy="64807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4" y="247034"/>
            <a:ext cx="8654638" cy="649433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2" y="188640"/>
            <a:ext cx="8669969" cy="649433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8" y="188640"/>
            <a:ext cx="8681313" cy="64807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6" y="188640"/>
            <a:ext cx="8654639" cy="65045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4" y="260648"/>
            <a:ext cx="8641602" cy="64474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89801" y="188640"/>
            <a:ext cx="8628991" cy="6480972"/>
            <a:chOff x="231513" y="131256"/>
            <a:chExt cx="8628991" cy="6480972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13" y="138888"/>
              <a:ext cx="4340166" cy="645846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679" y="131256"/>
              <a:ext cx="4288825" cy="648097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5" y="188640"/>
            <a:ext cx="8773649" cy="65164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1560" y="260648"/>
            <a:ext cx="2507916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…… in Classes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UK AUTHOR VISI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7095370" cy="527409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UK AUTHOR VIS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7488832" cy="5112568"/>
          </a:xfrm>
          <a:prstGeom prst="rect">
            <a:avLst/>
          </a:prstGeom>
          <a:noFill/>
          <a:scene3d>
            <a:camera prst="isometricOffAxis1Right">
              <a:rot lat="1080000" lon="21594000" rev="0"/>
            </a:camera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UK AUTHOR VISI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628800"/>
            <a:ext cx="6196851" cy="5229200"/>
          </a:xfrm>
          <a:prstGeom prst="rect">
            <a:avLst/>
          </a:prstGeom>
          <a:noFill/>
          <a:scene3d>
            <a:camera prst="isometricOffAxis1Right">
              <a:rot lat="1080000" lon="21000000" rev="0"/>
            </a:camera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707" y="0"/>
            <a:ext cx="8496944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Year 5 students had the chance to meet an Author from UK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7560840" cy="502126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600000" rev="0"/>
            </a:camera>
            <a:lightRig rig="threePt" dir="t"/>
          </a:scene3d>
          <a:sp3d prstMaterial="matte"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32" y="377894"/>
            <a:ext cx="7117900" cy="516466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574004"/>
            <a:ext cx="6819632" cy="5184576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080000" lon="2400000" rev="0"/>
            </a:camera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862036"/>
            <a:ext cx="6854009" cy="5184576"/>
          </a:xfrm>
          <a:prstGeom prst="rect">
            <a:avLst/>
          </a:prstGeom>
          <a:noFill/>
          <a:ln>
            <a:noFill/>
          </a:ln>
          <a:effectLst/>
          <a:scene3d>
            <a:camera prst="isometricOffAxis1Left"/>
            <a:lightRig rig="threePt" dir="t"/>
          </a:scene3d>
          <a:sp3d prstMaterial="matte"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64590" y="5301208"/>
            <a:ext cx="2543914" cy="13849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Year 5 visited the elderly at Casa Leone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625" y="29804"/>
            <a:ext cx="8637856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The President Visited our School on the </a:t>
            </a:r>
          </a:p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GB" sz="32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February 2013 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RESIZED\president's visit\DINJA WAHDA GROUP DISCUSSING ENVIRONMENTAL TOPICS WITH THE PRESID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" y="1112543"/>
            <a:ext cx="8637856" cy="55798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RESIZED\president's visit\STUDENT PRESENTING HER AWARD WINNING PIECE OF ART AS A GIFT TO THE PRESID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6" y="1171768"/>
            <a:ext cx="8637856" cy="55206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RESIZED\president's visit\PRESIDENT AND HEAD OF SCHOOL ADDRESSING THE STUDENTS AND STA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6" y="1164784"/>
            <a:ext cx="8637855" cy="55276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RESIZED\president's visit\PRESIDENT IN H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" y="1107022"/>
            <a:ext cx="8637857" cy="55853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RESIZED\president's visit\THE PRESIDENT VISITING A YEAR 6 ART LES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6" y="1143241"/>
            <a:ext cx="8637855" cy="55491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RESIZED\president's visit\THE WHOLE SCHOOL SINGING ONE LAST SONG TO THE PRESIDEN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6" y="1143241"/>
            <a:ext cx="8637855" cy="55491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our lady of sorrows mas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896544" cy="490179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mas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34" y="1556792"/>
            <a:ext cx="4601866" cy="490179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91666"/>
            <a:ext cx="8712968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All Parents were invited to celebrate </a:t>
            </a:r>
          </a:p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OUR LADY OF SORROW’S MASS 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ield day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0" y="3861048"/>
            <a:ext cx="4503274" cy="273984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ield day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4536504" cy="27769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field day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1888"/>
            <a:ext cx="4536504" cy="315116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field day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0" y="905835"/>
            <a:ext cx="4503274" cy="302722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5536" y="107921"/>
            <a:ext cx="8496944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We celebrated DIVERSITY in Sports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291</Words>
  <Application>Microsoft Office PowerPoint</Application>
  <PresentationFormat>On-screen Show (4:3)</PresentationFormat>
  <Paragraphs>59</Paragraphs>
  <Slides>33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374</cp:revision>
  <cp:lastPrinted>2013-02-18T11:43:51Z</cp:lastPrinted>
  <dcterms:created xsi:type="dcterms:W3CDTF">2013-02-14T08:49:02Z</dcterms:created>
  <dcterms:modified xsi:type="dcterms:W3CDTF">2013-04-30T11:25:35Z</dcterms:modified>
</cp:coreProperties>
</file>